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7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4" r:id="rId19"/>
    <p:sldId id="272" r:id="rId20"/>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9" d="100"/>
          <a:sy n="39" d="100"/>
        </p:scale>
        <p:origin x="16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113108-5FDD-4628-98A7-E3E5216FDA75}" type="datetimeFigureOut">
              <a:rPr lang="en-US" smtClean="0"/>
              <a:t>8/18/2018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2E13A-EEDB-47A5-8211-9A88EA408A0A}" type="slidenum">
              <a:rPr lang="en-US" smtClean="0"/>
              <a:t>‹#›</a:t>
            </a:fld>
            <a:endParaRPr lang="en-US"/>
          </a:p>
        </p:txBody>
      </p:sp>
    </p:spTree>
    <p:extLst>
      <p:ext uri="{BB962C8B-B14F-4D97-AF65-F5344CB8AC3E}">
        <p14:creationId xmlns:p14="http://schemas.microsoft.com/office/powerpoint/2010/main" val="2365216084"/>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1" name="chimes.wav"/>
          </p:stSnd>
        </p:sndAc>
      </p:transition>
    </mc:Choice>
    <mc:Fallback>
      <p:transition spd="slow" advTm="4000">
        <p:randomBar dir="vert"/>
        <p:sndAc>
          <p:stSnd>
            <p:snd r:embed="rId1" name="chimes.wav"/>
          </p:stSnd>
        </p:sndAc>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113108-5FDD-4628-98A7-E3E5216FDA75}" type="datetimeFigureOut">
              <a:rPr lang="en-US" smtClean="0"/>
              <a:t>8/18/2018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2E13A-EEDB-47A5-8211-9A88EA408A0A}" type="slidenum">
              <a:rPr lang="en-US" smtClean="0"/>
              <a:t>‹#›</a:t>
            </a:fld>
            <a:endParaRPr lang="en-US"/>
          </a:p>
        </p:txBody>
      </p:sp>
    </p:spTree>
    <p:extLst>
      <p:ext uri="{BB962C8B-B14F-4D97-AF65-F5344CB8AC3E}">
        <p14:creationId xmlns:p14="http://schemas.microsoft.com/office/powerpoint/2010/main" val="1855124705"/>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1" name="chimes.wav"/>
          </p:stSnd>
        </p:sndAc>
      </p:transition>
    </mc:Choice>
    <mc:Fallback>
      <p:transition spd="slow" advTm="4000">
        <p:randomBar dir="vert"/>
        <p:sndAc>
          <p:stSnd>
            <p:snd r:embed="rId1" name="chimes.wav"/>
          </p:stSnd>
        </p:sndAc>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113108-5FDD-4628-98A7-E3E5216FDA75}" type="datetimeFigureOut">
              <a:rPr lang="en-US" smtClean="0"/>
              <a:t>8/18/2018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2E13A-EEDB-47A5-8211-9A88EA408A0A}" type="slidenum">
              <a:rPr lang="en-US" smtClean="0"/>
              <a:t>‹#›</a:t>
            </a:fld>
            <a:endParaRPr lang="en-US"/>
          </a:p>
        </p:txBody>
      </p:sp>
    </p:spTree>
    <p:extLst>
      <p:ext uri="{BB962C8B-B14F-4D97-AF65-F5344CB8AC3E}">
        <p14:creationId xmlns:p14="http://schemas.microsoft.com/office/powerpoint/2010/main" val="2880269854"/>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1" name="chimes.wav"/>
          </p:stSnd>
        </p:sndAc>
      </p:transition>
    </mc:Choice>
    <mc:Fallback>
      <p:transition spd="slow" advTm="4000">
        <p:randomBar dir="vert"/>
        <p:sndAc>
          <p:stSnd>
            <p:snd r:embed="rId1" name="chimes.wav"/>
          </p:stSnd>
        </p:sndAc>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113108-5FDD-4628-98A7-E3E5216FDA75}" type="datetimeFigureOut">
              <a:rPr lang="en-US" smtClean="0"/>
              <a:t>8/18/2018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2E13A-EEDB-47A5-8211-9A88EA408A0A}"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17940866"/>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1" name="chimes.wav"/>
          </p:stSnd>
        </p:sndAc>
      </p:transition>
    </mc:Choice>
    <mc:Fallback>
      <p:transition spd="slow" advTm="4000">
        <p:randomBar dir="vert"/>
        <p:sndAc>
          <p:stSnd>
            <p:snd r:embed="rId1" name="chimes.wav"/>
          </p:stSnd>
        </p:sndAc>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113108-5FDD-4628-98A7-E3E5216FDA75}" type="datetimeFigureOut">
              <a:rPr lang="en-US" smtClean="0"/>
              <a:t>8/18/2018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2E13A-EEDB-47A5-8211-9A88EA408A0A}" type="slidenum">
              <a:rPr lang="en-US" smtClean="0"/>
              <a:t>‹#›</a:t>
            </a:fld>
            <a:endParaRPr lang="en-US"/>
          </a:p>
        </p:txBody>
      </p:sp>
    </p:spTree>
    <p:extLst>
      <p:ext uri="{BB962C8B-B14F-4D97-AF65-F5344CB8AC3E}">
        <p14:creationId xmlns:p14="http://schemas.microsoft.com/office/powerpoint/2010/main" val="628266364"/>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1" name="chimes.wav"/>
          </p:stSnd>
        </p:sndAc>
      </p:transition>
    </mc:Choice>
    <mc:Fallback>
      <p:transition spd="slow" advTm="4000">
        <p:randomBar dir="vert"/>
        <p:sndAc>
          <p:stSnd>
            <p:snd r:embed="rId1" name="chimes.wav"/>
          </p:stSnd>
        </p:sndAc>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8113108-5FDD-4628-98A7-E3E5216FDA75}" type="datetimeFigureOut">
              <a:rPr lang="en-US" smtClean="0"/>
              <a:t>8/18/2018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2E13A-EEDB-47A5-8211-9A88EA408A0A}" type="slidenum">
              <a:rPr lang="en-US" smtClean="0"/>
              <a:t>‹#›</a:t>
            </a:fld>
            <a:endParaRPr lang="en-US"/>
          </a:p>
        </p:txBody>
      </p:sp>
    </p:spTree>
    <p:extLst>
      <p:ext uri="{BB962C8B-B14F-4D97-AF65-F5344CB8AC3E}">
        <p14:creationId xmlns:p14="http://schemas.microsoft.com/office/powerpoint/2010/main" val="3732147790"/>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1" name="chimes.wav"/>
          </p:stSnd>
        </p:sndAc>
      </p:transition>
    </mc:Choice>
    <mc:Fallback>
      <p:transition spd="slow" advTm="4000">
        <p:randomBar dir="vert"/>
        <p:sndAc>
          <p:stSnd>
            <p:snd r:embed="rId1" name="chimes.wav"/>
          </p:stSnd>
        </p:sndAc>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8113108-5FDD-4628-98A7-E3E5216FDA75}" type="datetimeFigureOut">
              <a:rPr lang="en-US" smtClean="0"/>
              <a:t>8/18/2018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2E13A-EEDB-47A5-8211-9A88EA408A0A}" type="slidenum">
              <a:rPr lang="en-US" smtClean="0"/>
              <a:t>‹#›</a:t>
            </a:fld>
            <a:endParaRPr lang="en-US"/>
          </a:p>
        </p:txBody>
      </p:sp>
    </p:spTree>
    <p:extLst>
      <p:ext uri="{BB962C8B-B14F-4D97-AF65-F5344CB8AC3E}">
        <p14:creationId xmlns:p14="http://schemas.microsoft.com/office/powerpoint/2010/main" val="890204787"/>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1" name="chimes.wav"/>
          </p:stSnd>
        </p:sndAc>
      </p:transition>
    </mc:Choice>
    <mc:Fallback>
      <p:transition spd="slow" advTm="4000">
        <p:randomBar dir="vert"/>
        <p:sndAc>
          <p:stSnd>
            <p:snd r:embed="rId1" name="chimes.wav"/>
          </p:stSnd>
        </p:sndAc>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113108-5FDD-4628-98A7-E3E5216FDA75}" type="datetimeFigureOut">
              <a:rPr lang="en-US" smtClean="0"/>
              <a:t>8/18/2018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2E13A-EEDB-47A5-8211-9A88EA408A0A}" type="slidenum">
              <a:rPr lang="en-US" smtClean="0"/>
              <a:t>‹#›</a:t>
            </a:fld>
            <a:endParaRPr lang="en-US"/>
          </a:p>
        </p:txBody>
      </p:sp>
    </p:spTree>
    <p:extLst>
      <p:ext uri="{BB962C8B-B14F-4D97-AF65-F5344CB8AC3E}">
        <p14:creationId xmlns:p14="http://schemas.microsoft.com/office/powerpoint/2010/main" val="2609159876"/>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1" name="chimes.wav"/>
          </p:stSnd>
        </p:sndAc>
      </p:transition>
    </mc:Choice>
    <mc:Fallback>
      <p:transition spd="slow" advTm="4000">
        <p:randomBar dir="vert"/>
        <p:sndAc>
          <p:stSnd>
            <p:snd r:embed="rId1" name="chimes.wav"/>
          </p:stSnd>
        </p:sndAc>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113108-5FDD-4628-98A7-E3E5216FDA75}" type="datetimeFigureOut">
              <a:rPr lang="en-US" smtClean="0"/>
              <a:t>8/18/2018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2E13A-EEDB-47A5-8211-9A88EA408A0A}" type="slidenum">
              <a:rPr lang="en-US" smtClean="0"/>
              <a:t>‹#›</a:t>
            </a:fld>
            <a:endParaRPr lang="en-US"/>
          </a:p>
        </p:txBody>
      </p:sp>
    </p:spTree>
    <p:extLst>
      <p:ext uri="{BB962C8B-B14F-4D97-AF65-F5344CB8AC3E}">
        <p14:creationId xmlns:p14="http://schemas.microsoft.com/office/powerpoint/2010/main" val="1042103049"/>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1" name="chimes.wav"/>
          </p:stSnd>
        </p:sndAc>
      </p:transition>
    </mc:Choice>
    <mc:Fallback>
      <p:transition spd="slow" advTm="4000">
        <p:randomBar dir="vert"/>
        <p:sndAc>
          <p:stSnd>
            <p:snd r:embed="rId1" name="chimes.wav"/>
          </p:stSnd>
        </p:sndAc>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113108-5FDD-4628-98A7-E3E5216FDA75}" type="datetimeFigureOut">
              <a:rPr lang="en-US" smtClean="0"/>
              <a:t>8/18/2018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2E13A-EEDB-47A5-8211-9A88EA408A0A}" type="slidenum">
              <a:rPr lang="en-US" smtClean="0"/>
              <a:t>‹#›</a:t>
            </a:fld>
            <a:endParaRPr lang="en-US"/>
          </a:p>
        </p:txBody>
      </p:sp>
    </p:spTree>
    <p:extLst>
      <p:ext uri="{BB962C8B-B14F-4D97-AF65-F5344CB8AC3E}">
        <p14:creationId xmlns:p14="http://schemas.microsoft.com/office/powerpoint/2010/main" val="825558261"/>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1" name="chimes.wav"/>
          </p:stSnd>
        </p:sndAc>
      </p:transition>
    </mc:Choice>
    <mc:Fallback>
      <p:transition spd="slow" advTm="4000">
        <p:randomBar dir="vert"/>
        <p:sndAc>
          <p:stSnd>
            <p:snd r:embed="rId1" name="chimes.wav"/>
          </p:stSnd>
        </p:sndAc>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113108-5FDD-4628-98A7-E3E5216FDA75}" type="datetimeFigureOut">
              <a:rPr lang="en-US" smtClean="0"/>
              <a:t>8/18/2018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2E13A-EEDB-47A5-8211-9A88EA408A0A}" type="slidenum">
              <a:rPr lang="en-US" smtClean="0"/>
              <a:t>‹#›</a:t>
            </a:fld>
            <a:endParaRPr lang="en-US"/>
          </a:p>
        </p:txBody>
      </p:sp>
    </p:spTree>
    <p:extLst>
      <p:ext uri="{BB962C8B-B14F-4D97-AF65-F5344CB8AC3E}">
        <p14:creationId xmlns:p14="http://schemas.microsoft.com/office/powerpoint/2010/main" val="614212117"/>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1" name="chimes.wav"/>
          </p:stSnd>
        </p:sndAc>
      </p:transition>
    </mc:Choice>
    <mc:Fallback>
      <p:transition spd="slow" advTm="4000">
        <p:randomBar dir="vert"/>
        <p:sndAc>
          <p:stSnd>
            <p:snd r:embed="rId1" name="chimes.wav"/>
          </p:stSnd>
        </p:sndAc>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113108-5FDD-4628-98A7-E3E5216FDA75}" type="datetimeFigureOut">
              <a:rPr lang="en-US" smtClean="0"/>
              <a:t>8/18/2018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2E13A-EEDB-47A5-8211-9A88EA408A0A}" type="slidenum">
              <a:rPr lang="en-US" smtClean="0"/>
              <a:t>‹#›</a:t>
            </a:fld>
            <a:endParaRPr lang="en-US"/>
          </a:p>
        </p:txBody>
      </p:sp>
    </p:spTree>
    <p:extLst>
      <p:ext uri="{BB962C8B-B14F-4D97-AF65-F5344CB8AC3E}">
        <p14:creationId xmlns:p14="http://schemas.microsoft.com/office/powerpoint/2010/main" val="3100714482"/>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1" name="chimes.wav"/>
          </p:stSnd>
        </p:sndAc>
      </p:transition>
    </mc:Choice>
    <mc:Fallback>
      <p:transition spd="slow" advTm="4000">
        <p:randomBar dir="vert"/>
        <p:sndAc>
          <p:stSnd>
            <p:snd r:embed="rId1" name="chimes.wav"/>
          </p:stSnd>
        </p:sndAc>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113108-5FDD-4628-98A7-E3E5216FDA75}" type="datetimeFigureOut">
              <a:rPr lang="en-US" smtClean="0"/>
              <a:t>8/18/2018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52E13A-EEDB-47A5-8211-9A88EA408A0A}" type="slidenum">
              <a:rPr lang="en-US" smtClean="0"/>
              <a:t>‹#›</a:t>
            </a:fld>
            <a:endParaRPr lang="en-US"/>
          </a:p>
        </p:txBody>
      </p:sp>
    </p:spTree>
    <p:extLst>
      <p:ext uri="{BB962C8B-B14F-4D97-AF65-F5344CB8AC3E}">
        <p14:creationId xmlns:p14="http://schemas.microsoft.com/office/powerpoint/2010/main" val="4105410463"/>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1" name="chimes.wav"/>
          </p:stSnd>
        </p:sndAc>
      </p:transition>
    </mc:Choice>
    <mc:Fallback>
      <p:transition spd="slow" advTm="4000">
        <p:randomBar dir="vert"/>
        <p:sndAc>
          <p:stSnd>
            <p:snd r:embed="rId1" name="chimes.wav"/>
          </p:stSnd>
        </p:sndAc>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8113108-5FDD-4628-98A7-E3E5216FDA75}" type="datetimeFigureOut">
              <a:rPr lang="en-US" smtClean="0"/>
              <a:t>8/18/2018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852E13A-EEDB-47A5-8211-9A88EA408A0A}" type="slidenum">
              <a:rPr lang="en-US" smtClean="0"/>
              <a:t>‹#›</a:t>
            </a:fld>
            <a:endParaRPr lang="en-US"/>
          </a:p>
        </p:txBody>
      </p:sp>
    </p:spTree>
    <p:extLst>
      <p:ext uri="{BB962C8B-B14F-4D97-AF65-F5344CB8AC3E}">
        <p14:creationId xmlns:p14="http://schemas.microsoft.com/office/powerpoint/2010/main" val="589988287"/>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1" name="chimes.wav"/>
          </p:stSnd>
        </p:sndAc>
      </p:transition>
    </mc:Choice>
    <mc:Fallback>
      <p:transition spd="slow" advTm="4000">
        <p:randomBar dir="vert"/>
        <p:sndAc>
          <p:stSnd>
            <p:snd r:embed="rId1" name="chimes.wav"/>
          </p:stSnd>
        </p:sndAc>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8113108-5FDD-4628-98A7-E3E5216FDA75}" type="datetimeFigureOut">
              <a:rPr lang="en-US" smtClean="0"/>
              <a:t>8/18/2018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852E13A-EEDB-47A5-8211-9A88EA408A0A}" type="slidenum">
              <a:rPr lang="en-US" smtClean="0"/>
              <a:t>‹#›</a:t>
            </a:fld>
            <a:endParaRPr lang="en-US"/>
          </a:p>
        </p:txBody>
      </p:sp>
    </p:spTree>
    <p:extLst>
      <p:ext uri="{BB962C8B-B14F-4D97-AF65-F5344CB8AC3E}">
        <p14:creationId xmlns:p14="http://schemas.microsoft.com/office/powerpoint/2010/main" val="3966375346"/>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1" name="chimes.wav"/>
          </p:stSnd>
        </p:sndAc>
      </p:transition>
    </mc:Choice>
    <mc:Fallback>
      <p:transition spd="slow" advTm="4000">
        <p:randomBar dir="vert"/>
        <p:sndAc>
          <p:stSnd>
            <p:snd r:embed="rId1" name="chimes.wav"/>
          </p:stSnd>
        </p:sndAc>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88113108-5FDD-4628-98A7-E3E5216FDA75}" type="datetimeFigureOut">
              <a:rPr lang="en-US" smtClean="0"/>
              <a:t>8/18/2018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852E13A-EEDB-47A5-8211-9A88EA408A0A}" type="slidenum">
              <a:rPr lang="en-US" smtClean="0"/>
              <a:t>‹#›</a:t>
            </a:fld>
            <a:endParaRPr lang="en-US"/>
          </a:p>
        </p:txBody>
      </p:sp>
    </p:spTree>
    <p:extLst>
      <p:ext uri="{BB962C8B-B14F-4D97-AF65-F5344CB8AC3E}">
        <p14:creationId xmlns:p14="http://schemas.microsoft.com/office/powerpoint/2010/main" val="3668198808"/>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1" name="chimes.wav"/>
          </p:stSnd>
        </p:sndAc>
      </p:transition>
    </mc:Choice>
    <mc:Fallback>
      <p:transition spd="slow" advTm="4000">
        <p:randomBar dir="vert"/>
        <p:sndAc>
          <p:stSnd>
            <p:snd r:embed="rId1" name="chimes.wav"/>
          </p:stSnd>
        </p:sndAc>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113108-5FDD-4628-98A7-E3E5216FDA75}" type="datetimeFigureOut">
              <a:rPr lang="en-US" smtClean="0"/>
              <a:t>8/18/2018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2E13A-EEDB-47A5-8211-9A88EA408A0A}" type="slidenum">
              <a:rPr lang="en-US" smtClean="0"/>
              <a:t>‹#›</a:t>
            </a:fld>
            <a:endParaRPr lang="en-US"/>
          </a:p>
        </p:txBody>
      </p:sp>
    </p:spTree>
    <p:extLst>
      <p:ext uri="{BB962C8B-B14F-4D97-AF65-F5344CB8AC3E}">
        <p14:creationId xmlns:p14="http://schemas.microsoft.com/office/powerpoint/2010/main" val="1157218447"/>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1" name="chimes.wav"/>
          </p:stSnd>
        </p:sndAc>
      </p:transition>
    </mc:Choice>
    <mc:Fallback>
      <p:transition spd="slow" advTm="4000">
        <p:randomBar dir="vert"/>
        <p:sndAc>
          <p:stSnd>
            <p:snd r:embed="rId1" name="chimes.wav"/>
          </p:stSnd>
        </p:sndAc>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8113108-5FDD-4628-98A7-E3E5216FDA75}" type="datetimeFigureOut">
              <a:rPr lang="en-US" smtClean="0"/>
              <a:t>8/18/2018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852E13A-EEDB-47A5-8211-9A88EA408A0A}" type="slidenum">
              <a:rPr lang="en-US" smtClean="0"/>
              <a:t>‹#›</a:t>
            </a:fld>
            <a:endParaRPr lang="en-US"/>
          </a:p>
        </p:txBody>
      </p:sp>
    </p:spTree>
    <p:extLst>
      <p:ext uri="{BB962C8B-B14F-4D97-AF65-F5344CB8AC3E}">
        <p14:creationId xmlns:p14="http://schemas.microsoft.com/office/powerpoint/2010/main" val="1706102918"/>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mc:AlternateContent xmlns:mc="http://schemas.openxmlformats.org/markup-compatibility/2006">
    <mc:Choice xmlns:p14="http://schemas.microsoft.com/office/powerpoint/2010/main" Requires="p14">
      <p:transition spd="slow" p14:dur="2500" advTm="4000">
        <p:randomBar dir="vert"/>
        <p:sndAc>
          <p:stSnd>
            <p:snd r:embed="rId19" name="chimes.wav"/>
          </p:stSnd>
        </p:sndAc>
      </p:transition>
    </mc:Choice>
    <mc:Fallback>
      <p:transition spd="slow" advTm="4000">
        <p:randomBar dir="vert"/>
        <p:sndAc>
          <p:stSnd>
            <p:snd r:embed="rId19" name="chimes.wav"/>
          </p:stSnd>
        </p:sndAc>
      </p:transition>
    </mc:Fallback>
  </mc:AlternateConten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77586"/>
            <a:ext cx="8658516" cy="4499795"/>
          </a:xfrm>
        </p:spPr>
        <p:txBody>
          <a:bodyPr/>
          <a:lstStyle/>
          <a:p>
            <a:r>
              <a:rPr lang="en-US" b="1" dirty="0" smtClean="0"/>
              <a:t>HAE DAY in MACEDONIA </a:t>
            </a:r>
            <a:r>
              <a:rPr lang="en-US" b="1" dirty="0" smtClean="0">
                <a:sym typeface="Wingdings" panose="05000000000000000000" pitchFamily="2" charset="2"/>
              </a:rPr>
              <a:t> 2018</a:t>
            </a:r>
            <a:endParaRPr lang="en-US" b="1" dirty="0"/>
          </a:p>
        </p:txBody>
      </p:sp>
      <p:sp>
        <p:nvSpPr>
          <p:cNvPr id="3" name="Subtitle 2"/>
          <p:cNvSpPr>
            <a:spLocks noGrp="1"/>
          </p:cNvSpPr>
          <p:nvPr>
            <p:ph type="subTitle" idx="1"/>
          </p:nvPr>
        </p:nvSpPr>
        <p:spPr/>
        <p:txBody>
          <a:bodyPr/>
          <a:lstStyle/>
          <a:p>
            <a:r>
              <a:rPr lang="en-US" smtClean="0"/>
              <a:t>by Natasha</a:t>
            </a:r>
            <a:endParaRPr lang="en-US"/>
          </a:p>
        </p:txBody>
      </p:sp>
    </p:spTree>
    <p:extLst>
      <p:ext uri="{BB962C8B-B14F-4D97-AF65-F5344CB8AC3E}">
        <p14:creationId xmlns:p14="http://schemas.microsoft.com/office/powerpoint/2010/main" val="3107905363"/>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2" name="chimes.wav"/>
          </p:stSnd>
        </p:sndAc>
      </p:transition>
    </mc:Choice>
    <mc:Fallback>
      <p:transition spd="slow" advTm="4000">
        <p:randomBar dir="vert"/>
        <p:sndAc>
          <p:stSnd>
            <p:snd r:embed="rId2"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3491342726"/>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2" name="chimes.wav"/>
          </p:stSnd>
        </p:sndAc>
      </p:transition>
    </mc:Choice>
    <mc:Fallback>
      <p:transition spd="slow" advTm="4000">
        <p:randomBar dir="vert"/>
        <p:sndAc>
          <p:stSnd>
            <p:snd r:embed="rId2" name="chimes.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869212263"/>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2" name="chimes.wav"/>
          </p:stSnd>
        </p:sndAc>
      </p:transition>
    </mc:Choice>
    <mc:Fallback>
      <p:transition spd="slow" advTm="4000">
        <p:randomBar dir="vert"/>
        <p:sndAc>
          <p:stSnd>
            <p:snd r:embed="rId2" name="chimes.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30441290"/>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2" name="chimes.wav"/>
          </p:stSnd>
        </p:sndAc>
      </p:transition>
    </mc:Choice>
    <mc:Fallback>
      <p:transition spd="slow" advTm="4000">
        <p:randomBar dir="vert"/>
        <p:sndAc>
          <p:stSnd>
            <p:snd r:embed="rId2" name="chimes.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203451803"/>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2" name="chimes.wav"/>
          </p:stSnd>
        </p:sndAc>
      </p:transition>
    </mc:Choice>
    <mc:Fallback>
      <p:transition spd="slow" advTm="4000">
        <p:randomBar dir="vert"/>
        <p:sndAc>
          <p:stSnd>
            <p:snd r:embed="rId2" name="chimes.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597079050"/>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2" name="chimes.wav"/>
          </p:stSnd>
        </p:sndAc>
      </p:transition>
    </mc:Choice>
    <mc:Fallback>
      <p:transition spd="slow" advTm="4000">
        <p:randomBar dir="vert"/>
        <p:sndAc>
          <p:stSnd>
            <p:snd r:embed="rId2" name="chimes.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237812468"/>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2" name="chimes.wav"/>
          </p:stSnd>
        </p:sndAc>
      </p:transition>
    </mc:Choice>
    <mc:Fallback>
      <p:transition spd="slow" advTm="4000">
        <p:randomBar dir="vert"/>
        <p:sndAc>
          <p:stSnd>
            <p:snd r:embed="rId2" name="chimes.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775985926"/>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2" name="chimes.wav"/>
          </p:stSnd>
        </p:sndAc>
      </p:transition>
    </mc:Choice>
    <mc:Fallback>
      <p:transition spd="slow" advTm="4000">
        <p:randomBar dir="vert"/>
        <p:sndAc>
          <p:stSnd>
            <p:snd r:embed="rId2" name="chimes.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1942973332"/>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2" name="chimes.wav"/>
          </p:stSnd>
        </p:sndAc>
      </p:transition>
    </mc:Choice>
    <mc:Fallback>
      <p:transition spd="slow" advTm="4000">
        <p:randomBar dir="vert"/>
        <p:sndAc>
          <p:stSnd>
            <p:snd r:embed="rId2" name="chimes.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0585" y="816429"/>
            <a:ext cx="8948057" cy="5016758"/>
          </a:xfrm>
          <a:prstGeom prst="rect">
            <a:avLst/>
          </a:prstGeom>
          <a:solidFill>
            <a:schemeClr val="bg2">
              <a:lumMod val="20000"/>
              <a:lumOff val="80000"/>
            </a:schemeClr>
          </a:solidFill>
        </p:spPr>
        <p:txBody>
          <a:bodyPr wrap="square">
            <a:spAutoFit/>
          </a:bodyPr>
          <a:lstStyle/>
          <a:p>
            <a:r>
              <a:rPr lang="en-US" sz="4000" dirty="0" smtClean="0">
                <a:solidFill>
                  <a:schemeClr val="bg1"/>
                </a:solidFill>
              </a:rPr>
              <a:t>Children </a:t>
            </a:r>
            <a:r>
              <a:rPr lang="en-US" sz="4000" dirty="0">
                <a:solidFill>
                  <a:schemeClr val="bg1"/>
                </a:solidFill>
              </a:rPr>
              <a:t>learned to rap a song about HAE, drew a swollen part to the body of their </a:t>
            </a:r>
            <a:r>
              <a:rPr lang="en-US" sz="4000" dirty="0" smtClean="0">
                <a:solidFill>
                  <a:schemeClr val="bg1"/>
                </a:solidFill>
              </a:rPr>
              <a:t>favorite </a:t>
            </a:r>
            <a:r>
              <a:rPr lang="en-US" sz="4000" dirty="0">
                <a:solidFill>
                  <a:schemeClr val="bg1"/>
                </a:solidFill>
              </a:rPr>
              <a:t>animal or a super hero and learned to share something nice by making a friendship bracelet and giving it to their friend, while receiving a friendship bracelet in return.</a:t>
            </a:r>
            <a:endParaRPr lang="en-US" sz="4000" dirty="0">
              <a:solidFill>
                <a:schemeClr val="bg1"/>
              </a:solidFill>
            </a:endParaRPr>
          </a:p>
        </p:txBody>
      </p:sp>
    </p:spTree>
    <p:extLst>
      <p:ext uri="{BB962C8B-B14F-4D97-AF65-F5344CB8AC3E}">
        <p14:creationId xmlns:p14="http://schemas.microsoft.com/office/powerpoint/2010/main" val="4225886529"/>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2" name="chimes.wav"/>
          </p:stSnd>
        </p:sndAc>
      </p:transition>
    </mc:Choice>
    <mc:Fallback>
      <p:transition spd="slow" advTm="4000">
        <p:randomBar dir="vert"/>
        <p:sndAc>
          <p:stSnd>
            <p:snd r:embed="rId2" name="chimes.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734786"/>
            <a:ext cx="8946541" cy="5682343"/>
          </a:xfrm>
        </p:spPr>
        <p:txBody>
          <a:bodyPr/>
          <a:lstStyle/>
          <a:p>
            <a:pPr marL="0" indent="0" algn="ctr">
              <a:buNone/>
            </a:pPr>
            <a:r>
              <a:rPr lang="ru-RU" sz="2800" b="1" dirty="0"/>
              <a:t>ХАЕ РАПЧЕ</a:t>
            </a:r>
          </a:p>
          <a:p>
            <a:pPr marL="0" indent="0" algn="ctr">
              <a:buNone/>
            </a:pPr>
            <a:r>
              <a:rPr lang="ru-RU" sz="2800" b="1" dirty="0"/>
              <a:t>ХАЕ тоа болест е </a:t>
            </a:r>
            <a:br>
              <a:rPr lang="ru-RU" sz="2800" b="1" dirty="0"/>
            </a:br>
            <a:r>
              <a:rPr lang="ru-RU" sz="2800" b="1" dirty="0"/>
              <a:t>Дење, ноќе не спие</a:t>
            </a:r>
            <a:br>
              <a:rPr lang="ru-RU" sz="2800" b="1" dirty="0"/>
            </a:br>
            <a:r>
              <a:rPr lang="ru-RU" sz="2800" b="1" dirty="0"/>
              <a:t>Раче, ноџе, стомаче</a:t>
            </a:r>
            <a:br>
              <a:rPr lang="ru-RU" sz="2800" b="1" dirty="0"/>
            </a:br>
            <a:r>
              <a:rPr lang="ru-RU" sz="2800" b="1" dirty="0"/>
              <a:t>Се може да отече.</a:t>
            </a:r>
          </a:p>
          <a:p>
            <a:pPr marL="0" indent="0" algn="ctr">
              <a:buNone/>
            </a:pPr>
            <a:r>
              <a:rPr lang="ru-RU" sz="2800" b="1" dirty="0"/>
              <a:t>Кажи сега докторе</a:t>
            </a:r>
            <a:br>
              <a:rPr lang="ru-RU" sz="2800" b="1" dirty="0"/>
            </a:br>
            <a:r>
              <a:rPr lang="ru-RU" sz="2800" b="1" dirty="0"/>
              <a:t>Како да се лечиме?</a:t>
            </a:r>
            <a:br>
              <a:rPr lang="ru-RU" sz="2800" b="1" dirty="0"/>
            </a:br>
            <a:r>
              <a:rPr lang="ru-RU" sz="2800" b="1" dirty="0"/>
              <a:t>Апче, лекче, чекај СТОЈ!</a:t>
            </a:r>
            <a:br>
              <a:rPr lang="ru-RU" sz="2800" b="1" dirty="0"/>
            </a:br>
            <a:r>
              <a:rPr lang="ru-RU" sz="2800" b="1" dirty="0"/>
              <a:t>Па јас сум ХАЕ херој</a:t>
            </a:r>
            <a:r>
              <a:rPr lang="ru-RU" sz="2800" b="1" dirty="0" smtClean="0"/>
              <a:t>!</a:t>
            </a:r>
          </a:p>
          <a:p>
            <a:endParaRPr lang="ru-RU" sz="2800" b="1" dirty="0"/>
          </a:p>
          <a:p>
            <a:r>
              <a:rPr lang="mk-MK" sz="2800" b="1" dirty="0" smtClean="0"/>
              <a:t>п</a:t>
            </a:r>
            <a:r>
              <a:rPr lang="ru-RU" sz="2800" b="1" dirty="0" smtClean="0"/>
              <a:t>риватно </a:t>
            </a:r>
            <a:r>
              <a:rPr lang="ru-RU" sz="2800" b="1" dirty="0"/>
              <a:t>училиште за странски јазици ЛИОН</a:t>
            </a:r>
          </a:p>
          <a:p>
            <a:endParaRPr lang="en-US" dirty="0"/>
          </a:p>
        </p:txBody>
      </p:sp>
    </p:spTree>
    <p:extLst>
      <p:ext uri="{BB962C8B-B14F-4D97-AF65-F5344CB8AC3E}">
        <p14:creationId xmlns:p14="http://schemas.microsoft.com/office/powerpoint/2010/main" val="3336562563"/>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2" name="chimes.wav"/>
          </p:stSnd>
        </p:sndAc>
      </p:transition>
    </mc:Choice>
    <mc:Fallback>
      <p:transition spd="slow" advTm="4000">
        <p:randomBar dir="vert"/>
        <p:sndAc>
          <p:stSnd>
            <p:snd r:embed="rId2"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93914"/>
            <a:ext cx="9869488" cy="6335486"/>
          </a:xfrm>
          <a:solidFill>
            <a:schemeClr val="bg2">
              <a:lumMod val="20000"/>
              <a:lumOff val="80000"/>
            </a:schemeClr>
          </a:solidFill>
        </p:spPr>
        <p:txBody>
          <a:bodyPr>
            <a:normAutofit/>
          </a:bodyPr>
          <a:lstStyle/>
          <a:p>
            <a:r>
              <a:rPr lang="en-US" sz="3200" dirty="0">
                <a:solidFill>
                  <a:schemeClr val="bg1"/>
                </a:solidFill>
              </a:rPr>
              <a:t>HAE Macedonia organized a creative workshop for the youngest ones, in the anticipation of HAE day</a:t>
            </a:r>
            <a:r>
              <a:rPr lang="en-US" sz="3200" dirty="0" smtClean="0">
                <a:solidFill>
                  <a:schemeClr val="bg1"/>
                </a:solidFill>
              </a:rPr>
              <a:t>.</a:t>
            </a:r>
          </a:p>
          <a:p>
            <a:pPr marL="0" indent="0">
              <a:buNone/>
            </a:pPr>
            <a:endParaRPr lang="en-US" sz="3200" dirty="0">
              <a:solidFill>
                <a:schemeClr val="bg1"/>
              </a:solidFill>
            </a:endParaRPr>
          </a:p>
          <a:p>
            <a:r>
              <a:rPr lang="en-US" sz="3200" dirty="0">
                <a:solidFill>
                  <a:schemeClr val="bg1"/>
                </a:solidFill>
              </a:rPr>
              <a:t>We felt that children should be taught compassion and empathy from the earliest days. It can best be taught if they “experience” how their friends with HAE feel first hand. By using dough, they were trying to draw, write and play with ball to try and get what it feels like to do all that with a swelling on their hand.</a:t>
            </a:r>
          </a:p>
          <a:p>
            <a:endParaRPr lang="en-US" dirty="0"/>
          </a:p>
        </p:txBody>
      </p:sp>
    </p:spTree>
    <p:extLst>
      <p:ext uri="{BB962C8B-B14F-4D97-AF65-F5344CB8AC3E}">
        <p14:creationId xmlns:p14="http://schemas.microsoft.com/office/powerpoint/2010/main" val="1933644637"/>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2" name="chimes.wav"/>
          </p:stSnd>
        </p:sndAc>
      </p:transition>
    </mc:Choice>
    <mc:Fallback>
      <p:transition spd="slow" advTm="4000">
        <p:randomBar dir="vert"/>
        <p:sndAc>
          <p:stSnd>
            <p:snd r:embed="rId2"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27327235"/>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2" name="chimes.wav"/>
          </p:stSnd>
        </p:sndAc>
      </p:transition>
    </mc:Choice>
    <mc:Fallback>
      <p:transition spd="slow" advTm="4000">
        <p:randomBar dir="vert"/>
        <p:sndAc>
          <p:stSnd>
            <p:snd r:embed="rId2"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887807315"/>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2" name="chimes.wav"/>
          </p:stSnd>
        </p:sndAc>
      </p:transition>
    </mc:Choice>
    <mc:Fallback>
      <p:transition spd="slow" advTm="4000">
        <p:randomBar dir="vert"/>
        <p:sndAc>
          <p:stSnd>
            <p:snd r:embed="rId2" name="chimes.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07975885"/>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2" name="chimes.wav"/>
          </p:stSnd>
        </p:sndAc>
      </p:transition>
    </mc:Choice>
    <mc:Fallback>
      <p:transition spd="slow" advTm="4000">
        <p:randomBar dir="vert"/>
        <p:sndAc>
          <p:stSnd>
            <p:snd r:embed="rId2"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372632234"/>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2" name="chimes.wav"/>
          </p:stSnd>
        </p:sndAc>
      </p:transition>
    </mc:Choice>
    <mc:Fallback>
      <p:transition spd="slow" advTm="4000">
        <p:randomBar dir="vert"/>
        <p:sndAc>
          <p:stSnd>
            <p:snd r:embed="rId2"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1293760180"/>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2" name="chimes.wav"/>
          </p:stSnd>
        </p:sndAc>
      </p:transition>
    </mc:Choice>
    <mc:Fallback>
      <p:transition spd="slow" advTm="4000">
        <p:randomBar dir="vert"/>
        <p:sndAc>
          <p:stSnd>
            <p:snd r:embed="rId2"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1207337702"/>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2" name="chimes.wav"/>
          </p:stSnd>
        </p:sndAc>
      </p:transition>
    </mc:Choice>
    <mc:Fallback>
      <p:transition spd="slow" advTm="4000">
        <p:randomBar dir="vert"/>
        <p:sndAc>
          <p:stSnd>
            <p:snd r:embed="rId2"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1790413055"/>
      </p:ext>
    </p:extLst>
  </p:cSld>
  <p:clrMapOvr>
    <a:masterClrMapping/>
  </p:clrMapOvr>
  <mc:AlternateContent xmlns:mc="http://schemas.openxmlformats.org/markup-compatibility/2006">
    <mc:Choice xmlns:p14="http://schemas.microsoft.com/office/powerpoint/2010/main" Requires="p14">
      <p:transition spd="slow" p14:dur="2500" advTm="4000">
        <p:randomBar dir="vert"/>
        <p:sndAc>
          <p:stSnd>
            <p:snd r:embed="rId2" name="chimes.wav"/>
          </p:stSnd>
        </p:sndAc>
      </p:transition>
    </mc:Choice>
    <mc:Fallback>
      <p:transition spd="slow" advTm="4000">
        <p:randomBar dir="vert"/>
        <p:sndAc>
          <p:stSnd>
            <p:snd r:embed="rId2" name="chimes.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43</TotalTime>
  <Words>150</Words>
  <Application>Microsoft Office PowerPoint</Application>
  <PresentationFormat>Widescreen</PresentationFormat>
  <Paragraphs>11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Century Gothic</vt:lpstr>
      <vt:lpstr>Wingdings</vt:lpstr>
      <vt:lpstr>Wingdings 3</vt:lpstr>
      <vt:lpstr>Ion</vt:lpstr>
      <vt:lpstr>HAE DAY in MACEDONIA 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Natasha</dc:creator>
  <cp:lastModifiedBy>Natasa Angjeleska</cp:lastModifiedBy>
  <cp:revision>7</cp:revision>
  <dcterms:created xsi:type="dcterms:W3CDTF">2015-07-08T18:20:39Z</dcterms:created>
  <dcterms:modified xsi:type="dcterms:W3CDTF">2018-08-18T11:38:38Z</dcterms:modified>
</cp:coreProperties>
</file>